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6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4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9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2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8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9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0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0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3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C301-AA87-4924-8272-560676BCA64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7BE2-C39B-40FF-82E5-E0702E458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8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" y="1260887"/>
            <a:ext cx="492152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726" y="111274"/>
            <a:ext cx="6985297" cy="65907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 descr="See the source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5" y="111275"/>
            <a:ext cx="1122680" cy="1028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70941" y="89760"/>
            <a:ext cx="3466819" cy="10502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9845" indent="-6350" algn="ctr">
              <a:lnSpc>
                <a:spcPct val="95000"/>
              </a:lnSpc>
              <a:spcAft>
                <a:spcPts val="135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Y8 The Earth Knowledge Organiser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8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78453"/>
            <a:ext cx="7006081" cy="458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89" t="4620" r="11682" b="40449"/>
          <a:stretch/>
        </p:blipFill>
        <p:spPr>
          <a:xfrm>
            <a:off x="279695" y="4948517"/>
            <a:ext cx="5730239" cy="150278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212" y="288103"/>
            <a:ext cx="4274371" cy="43807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89" t="58524" r="17799" b="4513"/>
          <a:stretch/>
        </p:blipFill>
        <p:spPr>
          <a:xfrm>
            <a:off x="6334450" y="4948517"/>
            <a:ext cx="5493134" cy="10434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" name="Elbow Connector 2"/>
          <p:cNvCxnSpPr/>
          <p:nvPr/>
        </p:nvCxnSpPr>
        <p:spPr>
          <a:xfrm flipV="1">
            <a:off x="5282006" y="5045336"/>
            <a:ext cx="1052444" cy="9897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3543D5-D295-47CA-A90C-75516FF171D0}"/>
              </a:ext>
            </a:extLst>
          </p:cNvPr>
          <p:cNvGrpSpPr/>
          <p:nvPr/>
        </p:nvGrpSpPr>
        <p:grpSpPr>
          <a:xfrm>
            <a:off x="8763000" y="72193"/>
            <a:ext cx="3429000" cy="3717930"/>
            <a:chOff x="3958815" y="856141"/>
            <a:chExt cx="3429000" cy="42386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0905F8-5824-4B12-BE7B-944B6F5D2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8815" y="856141"/>
              <a:ext cx="3429000" cy="42386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62FB17-80C0-4749-BA20-010D24E1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8815" y="856141"/>
              <a:ext cx="3429000" cy="423862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D1859-E551-4D8C-8326-C1BEA9EB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26157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CCE6BE-1332-4F7D-A728-F862715456E2}"/>
              </a:ext>
            </a:extLst>
          </p:cNvPr>
          <p:cNvGrpSpPr/>
          <p:nvPr/>
        </p:nvGrpSpPr>
        <p:grpSpPr>
          <a:xfrm>
            <a:off x="138940" y="72192"/>
            <a:ext cx="5248276" cy="6589643"/>
            <a:chOff x="138940" y="89453"/>
            <a:chExt cx="5248276" cy="6589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A13A50-FD9D-4E10-B961-068E68D2C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940" y="89453"/>
              <a:ext cx="5248276" cy="26349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60424E-ECA6-4883-A315-9C292DB62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069"/>
            <a:stretch/>
          </p:blipFill>
          <p:spPr>
            <a:xfrm>
              <a:off x="138940" y="2724432"/>
              <a:ext cx="5248275" cy="395466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B2D41E-0FC7-45CA-B7EA-B71FE68D729E}"/>
              </a:ext>
            </a:extLst>
          </p:cNvPr>
          <p:cNvGrpSpPr/>
          <p:nvPr/>
        </p:nvGrpSpPr>
        <p:grpSpPr>
          <a:xfrm>
            <a:off x="5625343" y="3891066"/>
            <a:ext cx="6566656" cy="2836970"/>
            <a:chOff x="3958815" y="856141"/>
            <a:chExt cx="3429000" cy="42386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37E531-448B-4546-8CD1-CC6760DDC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8815" y="856141"/>
              <a:ext cx="3429000" cy="42386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A83A6-8CA3-4F2C-8816-55AC8C6D7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8815" y="856141"/>
              <a:ext cx="3429000" cy="423862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966D898-8651-4367-97DF-F69F7CB8E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753" y="3891067"/>
            <a:ext cx="6566245" cy="283697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639B46-D420-4AD5-A968-959A06C6DCE2}"/>
              </a:ext>
            </a:extLst>
          </p:cNvPr>
          <p:cNvGrpSpPr/>
          <p:nvPr/>
        </p:nvGrpSpPr>
        <p:grpSpPr>
          <a:xfrm>
            <a:off x="5716125" y="72192"/>
            <a:ext cx="2872940" cy="3717931"/>
            <a:chOff x="3958815" y="856141"/>
            <a:chExt cx="3429000" cy="423862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D281A0-8D6D-4259-A40A-BE94C4A6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8815" y="856141"/>
              <a:ext cx="3429000" cy="42386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2AF3B76-8E30-4A8A-B8A1-E9F2B893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8815" y="856141"/>
              <a:ext cx="3429000" cy="423862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6562603-631A-4FCD-B3B4-C6E3750C0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943" y="89461"/>
            <a:ext cx="2809122" cy="36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6D1859-E551-4D8C-8326-C1BEA9EB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6157" cy="43997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CCE6BE-1332-4F7D-A728-F862715456E2}"/>
              </a:ext>
            </a:extLst>
          </p:cNvPr>
          <p:cNvGrpSpPr/>
          <p:nvPr/>
        </p:nvGrpSpPr>
        <p:grpSpPr>
          <a:xfrm>
            <a:off x="138940" y="72193"/>
            <a:ext cx="5248276" cy="3148086"/>
            <a:chOff x="138940" y="89453"/>
            <a:chExt cx="5248276" cy="6589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A13A50-FD9D-4E10-B961-068E68D2C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940" y="89453"/>
              <a:ext cx="5248276" cy="26349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60424E-ECA6-4883-A315-9C292DB62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069"/>
            <a:stretch/>
          </p:blipFill>
          <p:spPr>
            <a:xfrm>
              <a:off x="138940" y="2724432"/>
              <a:ext cx="5248275" cy="3954664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E531-448B-4546-8CD1-CC6760DDC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" y="4446550"/>
            <a:ext cx="6427714" cy="23860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3C288-6206-4E16-BCD4-BC34885E6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75" y="4463567"/>
            <a:ext cx="6358244" cy="2386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E428F-FB91-410C-80EA-FE6ECC687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40" y="74120"/>
            <a:ext cx="5248275" cy="42195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A0BFED-CA5F-4676-B860-0DFDBA760E28}"/>
              </a:ext>
            </a:extLst>
          </p:cNvPr>
          <p:cNvGrpSpPr/>
          <p:nvPr/>
        </p:nvGrpSpPr>
        <p:grpSpPr>
          <a:xfrm>
            <a:off x="5665097" y="72193"/>
            <a:ext cx="2902640" cy="2962555"/>
            <a:chOff x="5665097" y="72193"/>
            <a:chExt cx="2769493" cy="256834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FD0579-A85C-4867-A1B5-6818AC31819B}"/>
                </a:ext>
              </a:extLst>
            </p:cNvPr>
            <p:cNvGrpSpPr/>
            <p:nvPr/>
          </p:nvGrpSpPr>
          <p:grpSpPr>
            <a:xfrm>
              <a:off x="5665097" y="72193"/>
              <a:ext cx="2769492" cy="2568345"/>
              <a:chOff x="3958815" y="856141"/>
              <a:chExt cx="3429000" cy="423862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2E73775-C3CB-4F82-AD4F-0B51CD23B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8815" y="856141"/>
                <a:ext cx="3429000" cy="423862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A6C9759-2363-407F-B817-465C96740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8815" y="856141"/>
                <a:ext cx="3429000" cy="4238625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F2A173-4C1B-4C06-8A98-B74388AA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5097" y="125052"/>
              <a:ext cx="2769493" cy="2515485"/>
            </a:xfrm>
            <a:prstGeom prst="rect">
              <a:avLst/>
            </a:prstGeom>
          </p:spPr>
        </p:pic>
      </p:grpSp>
      <p:pic>
        <p:nvPicPr>
          <p:cNvPr id="1026" name="Picture 2" descr="Clipart Resolution 576*576 - Earth Animated Png - 576x576 PNG ...">
            <a:extLst>
              <a:ext uri="{FF2B5EF4-FFF2-40B4-BE49-F238E27FC236}">
                <a16:creationId xmlns:a16="http://schemas.microsoft.com/office/drawing/2014/main" id="{D05FCCDA-0AEB-4293-A6EF-692ED21F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25" y="3223655"/>
            <a:ext cx="1262062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54D219-600B-4EE7-8253-BEEB7FF5D104}"/>
              </a:ext>
            </a:extLst>
          </p:cNvPr>
          <p:cNvGrpSpPr/>
          <p:nvPr/>
        </p:nvGrpSpPr>
        <p:grpSpPr>
          <a:xfrm>
            <a:off x="8706679" y="72193"/>
            <a:ext cx="3346382" cy="2962555"/>
            <a:chOff x="5665097" y="72192"/>
            <a:chExt cx="2958961" cy="248889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C65FBA6-C085-4F67-B462-F29798B49AA0}"/>
                </a:ext>
              </a:extLst>
            </p:cNvPr>
            <p:cNvGrpSpPr/>
            <p:nvPr/>
          </p:nvGrpSpPr>
          <p:grpSpPr>
            <a:xfrm>
              <a:off x="5665097" y="72192"/>
              <a:ext cx="2958961" cy="2488893"/>
              <a:chOff x="3958815" y="856141"/>
              <a:chExt cx="3429000" cy="423862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AEF5167-155E-4E16-B554-2D4F51D50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8815" y="856141"/>
                <a:ext cx="3429000" cy="423862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2F139A-7B3F-4BA7-8350-D0ECC2580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8815" y="856141"/>
                <a:ext cx="3429000" cy="4238625"/>
              </a:xfrm>
              <a:prstGeom prst="rect">
                <a:avLst/>
              </a:prstGeom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0DC3CB1-E281-4A90-B63F-E65EA0D4D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4694" y="72192"/>
              <a:ext cx="2899364" cy="24888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81EAC6-9AC2-415B-935C-1CF7BF32A402}"/>
              </a:ext>
            </a:extLst>
          </p:cNvPr>
          <p:cNvGrpSpPr/>
          <p:nvPr/>
        </p:nvGrpSpPr>
        <p:grpSpPr>
          <a:xfrm>
            <a:off x="6816533" y="3236863"/>
            <a:ext cx="5236527" cy="3512671"/>
            <a:chOff x="6781798" y="3206981"/>
            <a:chExt cx="5236527" cy="351267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E980F1-064D-4F08-A6F6-22F2F60A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798" y="3206981"/>
              <a:ext cx="5236527" cy="351267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D50896-95A3-42FD-BA30-95D812CE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81798" y="3220278"/>
              <a:ext cx="5236527" cy="3499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16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Nviron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Ashton</dc:creator>
  <cp:lastModifiedBy>Jacob Ashton</cp:lastModifiedBy>
  <cp:revision>12</cp:revision>
  <dcterms:created xsi:type="dcterms:W3CDTF">2019-06-18T15:52:58Z</dcterms:created>
  <dcterms:modified xsi:type="dcterms:W3CDTF">2020-04-01T20:05:01Z</dcterms:modified>
</cp:coreProperties>
</file>