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31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dapprenticeship.service.gov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.uk/apply-apprenticesh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6F10C-D4E3-48C4-96D8-F77B15C6ED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Apprenticeships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9D0866-FDBF-401D-97B6-8B9B18BA6F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654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282A6-9F05-41A2-AABA-AD6A87C0F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Three different levels: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0F9C3-A59E-41C8-B7A8-65055F871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Intermediate - level 2</a:t>
            </a:r>
          </a:p>
          <a:p>
            <a:r>
              <a:rPr lang="en-GB" dirty="0"/>
              <a:t>Advanced - level 3</a:t>
            </a:r>
          </a:p>
          <a:p>
            <a:r>
              <a:rPr lang="en-GB" dirty="0"/>
              <a:t>Higher levels - 4-7 </a:t>
            </a:r>
          </a:p>
        </p:txBody>
      </p:sp>
    </p:spTree>
    <p:extLst>
      <p:ext uri="{BB962C8B-B14F-4D97-AF65-F5344CB8AC3E}">
        <p14:creationId xmlns:p14="http://schemas.microsoft.com/office/powerpoint/2010/main" val="205832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CD56D-09F3-422D-AFF2-CF56D4B26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to find them….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9E5AE-12AB-469C-853F-9C8D73F57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hlinkClick r:id="rId2"/>
              </a:rPr>
              <a:t>       www.findapprenticeship.service.gov.uk</a:t>
            </a:r>
            <a:endParaRPr lang="en-GB" sz="2400" dirty="0"/>
          </a:p>
          <a:p>
            <a:r>
              <a:rPr lang="en-GB" dirty="0"/>
              <a:t>You can search for opportunities here</a:t>
            </a:r>
          </a:p>
        </p:txBody>
      </p:sp>
    </p:spTree>
    <p:extLst>
      <p:ext uri="{BB962C8B-B14F-4D97-AF65-F5344CB8AC3E}">
        <p14:creationId xmlns:p14="http://schemas.microsoft.com/office/powerpoint/2010/main" val="219862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40589-FE7A-41CF-A127-5F8B3338D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Popular employers offering apprenticeships…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B040E-88DE-4A41-829A-AA7E33C5D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AstraZeneca</a:t>
            </a:r>
          </a:p>
          <a:p>
            <a:r>
              <a:rPr lang="en-GB" dirty="0"/>
              <a:t>Barclays</a:t>
            </a:r>
          </a:p>
          <a:p>
            <a:r>
              <a:rPr lang="en-GB" dirty="0"/>
              <a:t>BT</a:t>
            </a:r>
          </a:p>
          <a:p>
            <a:r>
              <a:rPr lang="en-GB" dirty="0"/>
              <a:t>Rolls Royce</a:t>
            </a:r>
          </a:p>
          <a:p>
            <a:r>
              <a:rPr lang="en-GB" dirty="0"/>
              <a:t>Amazon</a:t>
            </a:r>
          </a:p>
          <a:p>
            <a:r>
              <a:rPr lang="en-GB" dirty="0"/>
              <a:t>Ford</a:t>
            </a:r>
          </a:p>
          <a:p>
            <a:r>
              <a:rPr lang="en-GB" dirty="0"/>
              <a:t>Microsoft </a:t>
            </a:r>
          </a:p>
        </p:txBody>
      </p:sp>
    </p:spTree>
    <p:extLst>
      <p:ext uri="{BB962C8B-B14F-4D97-AF65-F5344CB8AC3E}">
        <p14:creationId xmlns:p14="http://schemas.microsoft.com/office/powerpoint/2010/main" val="2034645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61A83-3995-4432-80BC-31EF1CD4D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9075C-F87E-42D4-BC1F-1737CDE46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cost of tuition is shared between the government and employer – no fees</a:t>
            </a:r>
          </a:p>
          <a:p>
            <a:r>
              <a:rPr lang="en-GB" dirty="0"/>
              <a:t>You’ll earn a salary – different employers offer different amounts</a:t>
            </a:r>
          </a:p>
        </p:txBody>
      </p:sp>
    </p:spTree>
    <p:extLst>
      <p:ext uri="{BB962C8B-B14F-4D97-AF65-F5344CB8AC3E}">
        <p14:creationId xmlns:p14="http://schemas.microsoft.com/office/powerpoint/2010/main" val="3238170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CABF-159A-46FE-8DFD-BB25B3831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Degree Apprenticeships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1F144-7D6C-4151-9E1C-4DEB4B05A541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GB" dirty="0"/>
              <a:t>Highest level of apprenticeship </a:t>
            </a:r>
          </a:p>
          <a:p>
            <a:r>
              <a:rPr lang="en-GB" dirty="0"/>
              <a:t>You study for your undergraduate degree while working for a company </a:t>
            </a:r>
          </a:p>
          <a:p>
            <a:r>
              <a:rPr lang="en-GB" dirty="0"/>
              <a:t>Visit </a:t>
            </a:r>
            <a:r>
              <a:rPr lang="en-GB" dirty="0">
                <a:hlinkClick r:id="rId2"/>
              </a:rPr>
              <a:t>www.gov.uk/apply-apprenticeship</a:t>
            </a:r>
            <a:r>
              <a:rPr lang="en-GB" dirty="0"/>
              <a:t> and filter by degree apprenticeship </a:t>
            </a:r>
          </a:p>
        </p:txBody>
      </p:sp>
    </p:spTree>
    <p:extLst>
      <p:ext uri="{BB962C8B-B14F-4D97-AF65-F5344CB8AC3E}">
        <p14:creationId xmlns:p14="http://schemas.microsoft.com/office/powerpoint/2010/main" val="146264201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14</TotalTime>
  <Words>106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Apprenticeships</vt:lpstr>
      <vt:lpstr>Three different levels: </vt:lpstr>
      <vt:lpstr>Where to find them….</vt:lpstr>
      <vt:lpstr>Popular employers offering apprenticeships…</vt:lpstr>
      <vt:lpstr>Finances </vt:lpstr>
      <vt:lpstr>Degree Apprenticeships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Apprenticeships</dc:title>
  <dc:creator>Jane Thomas</dc:creator>
  <cp:lastModifiedBy>Jane Thomas</cp:lastModifiedBy>
  <cp:revision>3</cp:revision>
  <dcterms:created xsi:type="dcterms:W3CDTF">2022-06-30T10:13:21Z</dcterms:created>
  <dcterms:modified xsi:type="dcterms:W3CDTF">2022-06-30T10:28:03Z</dcterms:modified>
</cp:coreProperties>
</file>